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80" r:id="rId3"/>
    <p:sldId id="281" r:id="rId4"/>
    <p:sldId id="282" r:id="rId5"/>
    <p:sldId id="283" r:id="rId6"/>
    <p:sldId id="285" r:id="rId7"/>
    <p:sldId id="274" r:id="rId8"/>
    <p:sldId id="287" r:id="rId9"/>
    <p:sldId id="288" r:id="rId10"/>
    <p:sldId id="276" r:id="rId11"/>
    <p:sldId id="273" r:id="rId12"/>
    <p:sldId id="284" r:id="rId13"/>
    <p:sldId id="289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DFFB"/>
    <a:srgbClr val="8DF0FD"/>
    <a:srgbClr val="7E3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D2DB-8D62-44DC-A2D3-423BF1CD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CA66E-BF30-4A18-BF94-DADE3FE22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D69B8-509E-44FF-B477-0CA5A020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6EA79-98BA-4ECF-BA1B-077BB47D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34F35-BC79-4D0B-85E3-EFA4ACC7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9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BDF9-D07F-49FB-9504-1698C1A0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21B830-713A-45D3-8391-D993D2706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7A0EB-47A7-40C3-9C24-92F64D0E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D7E06-ECBB-4534-9708-E031D9E1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B8348-2DD4-4197-B1CA-7F62DB0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1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0D5F0-A6B5-4472-A81A-13D21EA37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02F3D-8B8C-44BC-B8D8-6BD300CBA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8D0D7-5FC0-4363-9D21-1A829C0A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73668-8C1B-4B4A-AE0E-345E3C25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E2EF9-BEFF-4D58-B580-69864426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A0B2-E41C-4FED-9ED3-40C6C73B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CE01-CF15-4D03-9DE5-D4EA9BD0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5A946-82C8-4410-9476-58D3070F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E652-312A-44D5-9561-C61C9D6E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9983-6B32-4807-826E-280E1566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9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AC23-B26A-4090-8361-1851F1E8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8ED4-C5A2-4E86-BA8F-CBD11F079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0293F-3671-4938-BECC-2A4871B4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BAB9A-F6DE-46A9-A026-25717B8D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AFFE0-B8BB-403D-9A25-20343F23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3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3CDE-AD54-44EB-9F97-2219527B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71CA7-C5C0-4ADF-8A74-2DD371B5C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408EA-CCE4-4409-95DF-321DF8CC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3F515-8CB1-4BC4-AF60-1190566A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C352F-77AE-4B6C-962A-EF90991D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8C6F9-D803-4BA6-AB2A-56FB0FF5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4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D4FE-D954-4605-9D25-7425DCD9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C0556-A652-42FA-80C0-EEFFC293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A7ABB-5E4B-4B69-8422-BA3814480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6AA42-0962-42FD-A009-B272BF507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D1209-0565-4335-9F2E-CB0A7BD08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8476E-FE3A-4068-9D29-D3FC7B559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F2DFE6-D20C-401B-95C3-CF39B1EE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98D8A-AB4D-4E50-B9D4-A84120AB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3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364C-8DB3-47A8-BB73-564C129E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770A4-2757-4345-B3B4-93620AFCF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42834-584A-4C13-8086-FFAD67A9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209C6-BF28-4A2D-A12B-94CE4DC4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7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EBB05-6288-4AD8-BF1C-D369B048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67CC3-B439-4E02-A1BB-3F996B97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557D0-3EF0-4C28-824E-4314A10A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5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F6EE-FAB4-4EA2-989D-CC0C2B2D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5165-C951-4916-9E31-B4C1CAFD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7288E-C7E5-428F-AC6C-B231F99A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847FB-51DB-4339-A825-C23A9F7B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7A910-F116-4DAC-A3DB-828EFF9E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A180E-365B-4F69-AE49-2B9D0CF9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6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AD48-EFED-473A-BD59-24AB40CF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6B445-8A8C-49ED-A34C-F51A1836C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D7DDB-03B2-463A-B07A-0B06D0A32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3AB91-018E-455C-848E-622F6DA19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0B579-0D46-4C04-85CF-FF3F5D90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3C061-53DF-4A13-BC82-9FE1938E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3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2D338-3FE5-491C-A904-9EEB04BB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08E62-3ACD-4515-A759-D41741268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24914-A0EE-4A42-92C8-753942C90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EBD6F-4C40-4866-866D-C5EA6E021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0F495-80EE-4A18-8C1D-E9BE31C86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0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2DB92-3B80-49BD-9B09-4054E4DF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CC342-A6A5-49F1-853E-B9A5DA3D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28700-AAF6-417B-BEFB-1B91E051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665" y="3053443"/>
            <a:ext cx="11772900" cy="3960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79D66-1F3B-4F94-902A-64A11373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406" y="1894701"/>
            <a:ext cx="4310743" cy="2317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42448-4B43-496C-A7FA-D061D1D44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DCCCAF-FCC9-417C-AE4E-4A6AC0518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41536" y="-165748"/>
            <a:ext cx="9144000" cy="2387600"/>
          </a:xfrm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GB" sz="11500" b="1" dirty="0">
                <a:solidFill>
                  <a:srgbClr val="7E327B"/>
                </a:solidFill>
                <a:effectLst>
                  <a:glow rad="63500">
                    <a:srgbClr val="8DF0FD">
                      <a:alpha val="40000"/>
                    </a:srgbClr>
                  </a:glow>
                </a:effectLst>
                <a:latin typeface="Ubuntu" pitchFamily="34" charset="0"/>
              </a:rPr>
              <a:t>Aurora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8222" y="2705894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7E327B"/>
                </a:solidFill>
                <a:latin typeface="Ubuntu" pitchFamily="34" charset="0"/>
              </a:rPr>
              <a:t>Group 6</a:t>
            </a:r>
          </a:p>
          <a:p>
            <a:endParaRPr lang="en-US" dirty="0">
              <a:solidFill>
                <a:srgbClr val="7E327B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CF627-8CB3-4C2A-B898-10CE36D2F4C1}"/>
              </a:ext>
            </a:extLst>
          </p:cNvPr>
          <p:cNvSpPr/>
          <p:nvPr/>
        </p:nvSpPr>
        <p:spPr>
          <a:xfrm>
            <a:off x="828947" y="4629619"/>
            <a:ext cx="962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Charlie Crewe, George Flude, Alex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Polley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and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Callum</a:t>
            </a: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 Walsh.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E301A4-5984-4681-931A-EE8EC3366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928" y="289957"/>
            <a:ext cx="5600000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1055C9-D2AD-49E9-801F-B8988B55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8DA82-9294-4618-9823-3D596BEB3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Platform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29554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Tablet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Screen size suitable for psychographic</a:t>
            </a:r>
          </a:p>
          <a:p>
            <a:pPr lvl="1"/>
            <a:endParaRPr lang="en-US" sz="32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Mobile Devices</a:t>
            </a:r>
          </a:p>
          <a:p>
            <a:pPr lvl="1"/>
            <a:r>
              <a:rPr lang="en-US" sz="3200" b="1" dirty="0">
                <a:solidFill>
                  <a:srgbClr val="7E327B"/>
                </a:solidFill>
                <a:latin typeface="Ubuntu" pitchFamily="34" charset="0"/>
              </a:rPr>
              <a:t>Provides the means to play on-the-go</a:t>
            </a:r>
          </a:p>
        </p:txBody>
      </p:sp>
    </p:spTree>
    <p:extLst>
      <p:ext uri="{BB962C8B-B14F-4D97-AF65-F5344CB8AC3E}">
        <p14:creationId xmlns:p14="http://schemas.microsoft.com/office/powerpoint/2010/main" val="226259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Usability Testing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04004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Paint Strokes felt too repetitive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(Needs playtesting feedback) </a:t>
            </a:r>
          </a:p>
        </p:txBody>
      </p:sp>
    </p:spTree>
    <p:extLst>
      <p:ext uri="{BB962C8B-B14F-4D97-AF65-F5344CB8AC3E}">
        <p14:creationId xmlns:p14="http://schemas.microsoft.com/office/powerpoint/2010/main" val="217003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7625443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Playtest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72040"/>
            <a:ext cx="10515600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(Video)</a:t>
            </a:r>
          </a:p>
        </p:txBody>
      </p:sp>
    </p:spTree>
    <p:extLst>
      <p:ext uri="{BB962C8B-B14F-4D97-AF65-F5344CB8AC3E}">
        <p14:creationId xmlns:p14="http://schemas.microsoft.com/office/powerpoint/2010/main" val="796052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3070892" cy="712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10515600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Strengths and Weaknesses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72040"/>
            <a:ext cx="5011887" cy="4800600"/>
          </a:xfrm>
        </p:spPr>
        <p:txBody>
          <a:bodyPr numCol="1">
            <a:normAutofit/>
          </a:bodyPr>
          <a:lstStyle/>
          <a:p>
            <a:r>
              <a:rPr lang="en-US" sz="4400" b="1" dirty="0">
                <a:solidFill>
                  <a:srgbClr val="7E327B"/>
                </a:solidFill>
                <a:latin typeface="Ubuntu" pitchFamily="34" charset="0"/>
              </a:rPr>
              <a:t>Strengths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CC7987-EEAB-43EA-B4A5-22185EEBE22C}"/>
              </a:ext>
            </a:extLst>
          </p:cNvPr>
          <p:cNvSpPr txBox="1">
            <a:spLocks/>
          </p:cNvSpPr>
          <p:nvPr/>
        </p:nvSpPr>
        <p:spPr>
          <a:xfrm>
            <a:off x="6408481" y="2612572"/>
            <a:ext cx="5011887" cy="48006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7E327B"/>
                </a:solidFill>
                <a:latin typeface="Ubuntu" pitchFamily="34" charset="0"/>
              </a:rPr>
              <a:t>Weaknesses</a:t>
            </a:r>
          </a:p>
          <a:p>
            <a:endParaRPr lang="en-US" sz="4000" b="1" dirty="0">
              <a:solidFill>
                <a:srgbClr val="7E327B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64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04B60-8F5B-4E04-BD16-AC2AEE4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7590C-EB2D-497B-8500-61F400B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3070892" cy="712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91DD2-4970-42D4-9971-FC8322C0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8991"/>
            <a:ext cx="10515600" cy="348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5CB3F-F892-4D3F-8FB1-B73976B7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7E327B"/>
                </a:solidFill>
                <a:latin typeface="Ubuntu" pitchFamily="34" charset="0"/>
              </a:rPr>
              <a:t>What needs to be done</a:t>
            </a:r>
            <a:endParaRPr lang="en-US" b="1" dirty="0">
              <a:latin typeface="Ubuntu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FBD5-2C2B-4A1A-A53F-6D1B43FE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72040"/>
            <a:ext cx="10894527" cy="4285960"/>
          </a:xfrm>
        </p:spPr>
        <p:txBody>
          <a:bodyPr numCol="1">
            <a:normAutofit/>
          </a:bodyPr>
          <a:lstStyle/>
          <a:p>
            <a:r>
              <a:rPr lang="en-US" sz="4400" b="1" dirty="0">
                <a:solidFill>
                  <a:srgbClr val="7E327B"/>
                </a:solidFill>
                <a:latin typeface="Ubuntu" pitchFamily="34" charset="0"/>
              </a:rPr>
              <a:t>Modular construction of scenery</a:t>
            </a:r>
          </a:p>
          <a:p>
            <a:r>
              <a:rPr lang="en-US" sz="4400" b="1" dirty="0" err="1">
                <a:solidFill>
                  <a:srgbClr val="7E327B"/>
                </a:solidFill>
                <a:latin typeface="Ubuntu" pitchFamily="34" charset="0"/>
              </a:rPr>
              <a:t>Customisation</a:t>
            </a:r>
            <a:endParaRPr lang="en-US" sz="44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4400" b="1" dirty="0">
                <a:solidFill>
                  <a:srgbClr val="7E327B"/>
                </a:solidFill>
                <a:latin typeface="Ubuntu" pitchFamily="34" charset="0"/>
              </a:rPr>
              <a:t>Refinement of </a:t>
            </a:r>
            <a:r>
              <a:rPr lang="en-US" sz="4400" b="1" dirty="0" err="1">
                <a:solidFill>
                  <a:srgbClr val="7E327B"/>
                </a:solidFill>
                <a:latin typeface="Ubuntu" pitchFamily="34" charset="0"/>
              </a:rPr>
              <a:t>colour</a:t>
            </a:r>
            <a:r>
              <a:rPr lang="en-US" sz="4400" b="1" dirty="0">
                <a:solidFill>
                  <a:srgbClr val="7E327B"/>
                </a:solidFill>
                <a:latin typeface="Ubuntu" pitchFamily="34" charset="0"/>
              </a:rPr>
              <a:t> loop</a:t>
            </a:r>
          </a:p>
          <a:p>
            <a:r>
              <a:rPr lang="en-US" sz="4400" b="1" dirty="0">
                <a:solidFill>
                  <a:srgbClr val="7E327B"/>
                </a:solidFill>
                <a:latin typeface="Ubuntu" pitchFamily="34" charset="0"/>
              </a:rPr>
              <a:t>Playtest</a:t>
            </a:r>
          </a:p>
        </p:txBody>
      </p:sp>
    </p:spTree>
    <p:extLst>
      <p:ext uri="{BB962C8B-B14F-4D97-AF65-F5344CB8AC3E}">
        <p14:creationId xmlns:p14="http://schemas.microsoft.com/office/powerpoint/2010/main" val="231731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2DB92-3B80-49BD-9B09-4054E4DF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CC342-A6A5-49F1-853E-B9A5DA3D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28700-AAF6-417B-BEFB-1B91E051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665" y="3053443"/>
            <a:ext cx="11772900" cy="3960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42448-4B43-496C-A7FA-D061D1D44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DCCCAF-FCC9-417C-AE4E-4A6AC0518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8222" y="-559682"/>
            <a:ext cx="9144000" cy="2387600"/>
          </a:xfrm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rgbClr val="7E327B"/>
                </a:solidFill>
                <a:effectLst>
                  <a:glow rad="63500">
                    <a:srgbClr val="8DF0FD">
                      <a:alpha val="40000"/>
                    </a:srgbClr>
                  </a:glow>
                </a:effectLst>
                <a:latin typeface="Ubuntu" pitchFamily="34" charset="0"/>
              </a:rPr>
              <a:t>Our Brief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CF627-8CB3-4C2A-B898-10CE36D2F4C1}"/>
              </a:ext>
            </a:extLst>
          </p:cNvPr>
          <p:cNvSpPr/>
          <p:nvPr/>
        </p:nvSpPr>
        <p:spPr>
          <a:xfrm>
            <a:off x="828947" y="4698901"/>
            <a:ext cx="9991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E327B"/>
                </a:solidFill>
                <a:latin typeface="Ubuntu" pitchFamily="34" charset="0"/>
              </a:rPr>
              <a:t>Create a casual game that uses minimal inputs</a:t>
            </a:r>
          </a:p>
        </p:txBody>
      </p:sp>
    </p:spTree>
    <p:extLst>
      <p:ext uri="{BB962C8B-B14F-4D97-AF65-F5344CB8AC3E}">
        <p14:creationId xmlns:p14="http://schemas.microsoft.com/office/powerpoint/2010/main" val="197310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2DB92-3B80-49BD-9B09-4054E4DF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3345C-9F10-4FF6-A866-18B8B06A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876" y="-1252089"/>
            <a:ext cx="11772900" cy="576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CC342-A6A5-49F1-853E-B9A5DA3D8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28700-AAF6-417B-BEFB-1B91E051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559" y="1128059"/>
            <a:ext cx="14166374" cy="6936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42448-4B43-496C-A7FA-D061D1D4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DCCCAF-FCC9-417C-AE4E-4A6AC0518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8222" y="-559682"/>
            <a:ext cx="9144000" cy="2387600"/>
          </a:xfrm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rgbClr val="7E327B"/>
                </a:solidFill>
                <a:effectLst>
                  <a:glow rad="63500">
                    <a:srgbClr val="8DF0FD">
                      <a:alpha val="40000"/>
                    </a:srgbClr>
                  </a:glow>
                </a:effectLst>
                <a:latin typeface="Ubuntu" pitchFamily="34" charset="0"/>
              </a:rPr>
              <a:t>Psychograph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CF627-8CB3-4C2A-B898-10CE36D2F4C1}"/>
              </a:ext>
            </a:extLst>
          </p:cNvPr>
          <p:cNvSpPr/>
          <p:nvPr/>
        </p:nvSpPr>
        <p:spPr>
          <a:xfrm>
            <a:off x="6406396" y="409062"/>
            <a:ext cx="52188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Name: </a:t>
            </a:r>
            <a:r>
              <a:rPr lang="en-US" sz="3600" b="1" dirty="0" err="1">
                <a:solidFill>
                  <a:srgbClr val="7E327B"/>
                </a:solidFill>
                <a:latin typeface="Ubuntu" pitchFamily="34" charset="0"/>
              </a:rPr>
              <a:t>Maarii</a:t>
            </a: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Age: 48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Occupation: Admin/Sales</a:t>
            </a:r>
          </a:p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Marital Status: Married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89321-9E28-4561-964E-BEBB8C2FA94D}"/>
              </a:ext>
            </a:extLst>
          </p:cNvPr>
          <p:cNvSpPr txBox="1"/>
          <p:nvPr/>
        </p:nvSpPr>
        <p:spPr>
          <a:xfrm>
            <a:off x="741486" y="2400274"/>
            <a:ext cx="42978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Likes: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Sweet pastries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Chocolates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Toffees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Biscuits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Apple Pie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Green Tea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Earl Grey</a:t>
            </a:r>
          </a:p>
          <a:p>
            <a:r>
              <a:rPr lang="en-GB" dirty="0"/>
              <a:t>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FAAB6-A158-4F41-A4B5-D55897ACC448}"/>
              </a:ext>
            </a:extLst>
          </p:cNvPr>
          <p:cNvSpPr txBox="1"/>
          <p:nvPr/>
        </p:nvSpPr>
        <p:spPr>
          <a:xfrm>
            <a:off x="4854194" y="2927707"/>
            <a:ext cx="7470941" cy="4524315"/>
          </a:xfrm>
          <a:prstGeom prst="rect">
            <a:avLst/>
          </a:prstGeom>
          <a:noFill/>
        </p:spPr>
        <p:txBody>
          <a:bodyPr wrap="square" numCol="2" spcCol="180000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Animals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Cats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Dogs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Horse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Music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Country Rock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80’s Pop</a:t>
            </a:r>
          </a:p>
          <a:p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7E327B"/>
              </a:solidFill>
              <a:latin typeface="Ubuntu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Fears/Dislikes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Insects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Large Dogs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Scaled creatures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7E327B"/>
                </a:solidFill>
                <a:latin typeface="Ubuntu" pitchFamily="34" charset="0"/>
              </a:rPr>
              <a:t>Heights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40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2DB92-3B80-49BD-9B09-4054E4DF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CC342-A6A5-49F1-853E-B9A5DA3D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42448-4B43-496C-A7FA-D061D1D44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DCCCAF-FCC9-417C-AE4E-4A6AC0518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8222" y="-559682"/>
            <a:ext cx="9144000" cy="2387600"/>
          </a:xfrm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rgbClr val="7E327B"/>
                </a:solidFill>
                <a:effectLst>
                  <a:glow rad="63500">
                    <a:srgbClr val="8DF0FD">
                      <a:alpha val="40000"/>
                    </a:srgbClr>
                  </a:glow>
                </a:effectLst>
                <a:latin typeface="Ubuntu" pitchFamily="34" charset="0"/>
              </a:rPr>
              <a:t>Game Loop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BC8BC5-0CFF-40B1-9EB3-443D4A50C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494" y="1748674"/>
            <a:ext cx="3201011" cy="1864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6002DE-02F4-49EC-9765-E4CAF99D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514" y="4249718"/>
            <a:ext cx="3201011" cy="18646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EB73C0-14E8-4AD5-B7F6-382C9986B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853" y="4249718"/>
            <a:ext cx="3201011" cy="18646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8AC2E9-A4D9-4E7F-B743-61EA87856F09}"/>
              </a:ext>
            </a:extLst>
          </p:cNvPr>
          <p:cNvSpPr txBox="1"/>
          <p:nvPr/>
        </p:nvSpPr>
        <p:spPr>
          <a:xfrm>
            <a:off x="4895850" y="2327065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E327B"/>
                </a:solidFill>
                <a:latin typeface="Ubuntu" pitchFamily="34" charset="0"/>
              </a:rPr>
              <a:t>Tap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802871-7977-41D6-9716-1A894E0A9744}"/>
              </a:ext>
            </a:extLst>
          </p:cNvPr>
          <p:cNvSpPr txBox="1"/>
          <p:nvPr/>
        </p:nvSpPr>
        <p:spPr>
          <a:xfrm>
            <a:off x="7183021" y="4828108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E327B"/>
                </a:solidFill>
                <a:latin typeface="Ubuntu" pitchFamily="34" charset="0"/>
              </a:rPr>
              <a:t>Colour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9D25DF-AC13-4818-8608-31952B10D822}"/>
              </a:ext>
            </a:extLst>
          </p:cNvPr>
          <p:cNvSpPr txBox="1"/>
          <p:nvPr/>
        </p:nvSpPr>
        <p:spPr>
          <a:xfrm>
            <a:off x="2494239" y="4828108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E327B"/>
                </a:solidFill>
                <a:latin typeface="Ubuntu" pitchFamily="34" charset="0"/>
              </a:rPr>
              <a:t>Reward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EAFC6D-E3CB-47C1-9F8C-F37D387D3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353" y="2491604"/>
            <a:ext cx="1975121" cy="18094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4AC3CF-891B-479B-9B59-F07AB90DC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250951">
            <a:off x="5107128" y="5209652"/>
            <a:ext cx="1975121" cy="18094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9F05DA-7D87-4B49-AD3D-4E321F146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512390">
            <a:off x="2823919" y="2541266"/>
            <a:ext cx="1975121" cy="18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38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2DB92-3B80-49BD-9B09-4054E4DF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CC342-A6A5-49F1-853E-B9A5DA3D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42448-4B43-496C-A7FA-D061D1D44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DCCCAF-FCC9-417C-AE4E-4A6AC0518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8222" y="-559682"/>
            <a:ext cx="9144000" cy="2387600"/>
          </a:xfrm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rgbClr val="7E327B"/>
                </a:solidFill>
                <a:effectLst>
                  <a:glow rad="63500">
                    <a:srgbClr val="8DF0FD">
                      <a:alpha val="40000"/>
                    </a:srgbClr>
                  </a:glow>
                </a:effectLst>
                <a:latin typeface="Ubuntu" pitchFamily="34" charset="0"/>
              </a:rPr>
              <a:t>Hooked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5A934C-9AE5-4D89-A48E-1630A3E2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41" y="1536403"/>
            <a:ext cx="3201011" cy="1864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454C84-9B56-47DC-BC0F-73800A35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404" y="3237346"/>
            <a:ext cx="3201011" cy="1864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399B7C-7BBB-48B7-8EF4-0F9456B2E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326" y="4588329"/>
            <a:ext cx="3896268" cy="22696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0749FA-2850-4574-BEAB-44B2E718BA97}"/>
              </a:ext>
            </a:extLst>
          </p:cNvPr>
          <p:cNvSpPr txBox="1"/>
          <p:nvPr/>
        </p:nvSpPr>
        <p:spPr>
          <a:xfrm>
            <a:off x="4611036" y="2131122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E327B"/>
                </a:solidFill>
                <a:latin typeface="Ubuntu" pitchFamily="34" charset="0"/>
              </a:rPr>
              <a:t>Trigger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F177CD-FCF8-41A1-AEB7-B161BD47DC37}"/>
              </a:ext>
            </a:extLst>
          </p:cNvPr>
          <p:cNvSpPr txBox="1"/>
          <p:nvPr/>
        </p:nvSpPr>
        <p:spPr>
          <a:xfrm>
            <a:off x="7943240" y="3783079"/>
            <a:ext cx="240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E327B"/>
                </a:solidFill>
                <a:latin typeface="Ubuntu" pitchFamily="34" charset="0"/>
              </a:rPr>
              <a:t>Action</a:t>
            </a:r>
          </a:p>
          <a:p>
            <a:pPr algn="ctr"/>
            <a:endParaRPr lang="en-GB" sz="4000" b="1" dirty="0">
              <a:solidFill>
                <a:srgbClr val="7E327B"/>
              </a:solidFill>
              <a:latin typeface="Ubuntu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62D622-27D9-40DB-9459-27DD587BDE41}"/>
              </a:ext>
            </a:extLst>
          </p:cNvPr>
          <p:cNvSpPr txBox="1"/>
          <p:nvPr/>
        </p:nvSpPr>
        <p:spPr>
          <a:xfrm>
            <a:off x="4185185" y="5056706"/>
            <a:ext cx="3897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E327B"/>
                </a:solidFill>
                <a:latin typeface="Ubuntu" pitchFamily="34" charset="0"/>
              </a:rPr>
              <a:t>Variable Reward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AD06C96-D24C-45D9-BEF6-1E879C3D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42069">
            <a:off x="7423456" y="1805804"/>
            <a:ext cx="1975121" cy="18094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1C95EE-C761-4188-9BB9-D4F74680C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07416">
            <a:off x="8065713" y="4912950"/>
            <a:ext cx="1975121" cy="18094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D034E4F-A866-4916-B674-7CB5E2B9B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11" y="3075215"/>
            <a:ext cx="3896268" cy="22696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7E7C778-8750-4A90-87C0-65AD0F7F4454}"/>
              </a:ext>
            </a:extLst>
          </p:cNvPr>
          <p:cNvSpPr txBox="1"/>
          <p:nvPr/>
        </p:nvSpPr>
        <p:spPr>
          <a:xfrm>
            <a:off x="924913" y="3853835"/>
            <a:ext cx="3897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E327B"/>
                </a:solidFill>
                <a:latin typeface="Ubuntu" pitchFamily="34" charset="0"/>
              </a:rPr>
              <a:t>Investment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6896133-CF8F-4FC1-82F4-24D52EB47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89926">
            <a:off x="2473398" y="1844163"/>
            <a:ext cx="1724121" cy="15795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2CD449F-01BA-4F0A-9E08-6350A504E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809484">
            <a:off x="2160213" y="5065350"/>
            <a:ext cx="1975121" cy="18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7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2DB92-3B80-49BD-9B09-4054E4DF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CC342-A6A5-49F1-853E-B9A5DA3D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42448-4B43-496C-A7FA-D061D1D44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DCCCAF-FCC9-417C-AE4E-4A6AC0518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8222" y="-559682"/>
            <a:ext cx="9144000" cy="2387600"/>
          </a:xfrm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rgbClr val="7E327B"/>
                </a:solidFill>
                <a:effectLst>
                  <a:glow rad="63500">
                    <a:srgbClr val="8DF0FD">
                      <a:alpha val="40000"/>
                    </a:srgbClr>
                  </a:glow>
                </a:effectLst>
                <a:latin typeface="Ubuntu" pitchFamily="34" charset="0"/>
              </a:rPr>
              <a:t>Prototype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A98A6E-9289-4C62-BDBB-B55508CC7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828966-0EAD-4C5F-AE9D-274E99A9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F705FB-B31D-440B-9651-2ABD1447E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pic>
        <p:nvPicPr>
          <p:cNvPr id="1030" name="Picture 6" descr="C:\Users\Games\Desktop\po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26178" y="-622005"/>
            <a:ext cx="3575226" cy="5056520"/>
          </a:xfrm>
          <a:prstGeom prst="rect">
            <a:avLst/>
          </a:prstGeom>
          <a:noFill/>
        </p:spPr>
      </p:pic>
      <p:pic>
        <p:nvPicPr>
          <p:cNvPr id="7" name="Picture 6" descr="Alpac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397" y="2511389"/>
            <a:ext cx="4312443" cy="4652282"/>
          </a:xfrm>
          <a:prstGeom prst="rect">
            <a:avLst/>
          </a:prstGeom>
        </p:spPr>
      </p:pic>
      <p:pic>
        <p:nvPicPr>
          <p:cNvPr id="1029" name="Picture 5" descr="C:\Users\Games\Desktop\ca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58616" y="2752725"/>
            <a:ext cx="3376318" cy="4775200"/>
          </a:xfrm>
          <a:prstGeom prst="rect">
            <a:avLst/>
          </a:prstGeom>
          <a:noFill/>
        </p:spPr>
      </p:pic>
      <p:pic>
        <p:nvPicPr>
          <p:cNvPr id="1026" name="Picture 2" descr="C:\Users\Games\Documents\GitHub\level-6-level-6-group-6\Concepts\Art\cat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455923" y="3292193"/>
            <a:ext cx="2659877" cy="3762376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A0918B5-A859-4E57-B61F-EB1E5255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B20A27-AC8C-41A6-83B7-E8C82E111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2D7E341B-BB07-45A1-8DF8-C6809DE1EE0A}"/>
              </a:ext>
            </a:extLst>
          </p:cNvPr>
          <p:cNvSpPr txBox="1">
            <a:spLocks/>
          </p:cNvSpPr>
          <p:nvPr/>
        </p:nvSpPr>
        <p:spPr>
          <a:xfrm>
            <a:off x="1432560" y="123789"/>
            <a:ext cx="9144000" cy="2387600"/>
          </a:xfrm>
          <a:prstGeom prst="rect">
            <a:avLst/>
          </a:prstGeom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dirty="0">
                <a:solidFill>
                  <a:srgbClr val="7E327B"/>
                </a:solidFill>
                <a:effectLst>
                  <a:glow rad="63500">
                    <a:srgbClr val="8DF0FD">
                      <a:alpha val="40000"/>
                    </a:srgbClr>
                  </a:glow>
                </a:effectLst>
                <a:latin typeface="Ubuntu" pitchFamily="34" charset="0"/>
              </a:rPr>
              <a:t>Concepts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909197-FABA-4BF8-BB23-50CA3BA8FB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800" y="949729"/>
            <a:ext cx="3904634" cy="5523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F92223-8245-497C-90CE-6634815FB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412" y="-419099"/>
            <a:ext cx="3529051" cy="4991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4D1D8D-C0D4-4321-872F-927F108C1A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7633" y="2718749"/>
            <a:ext cx="3225963" cy="45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828966-0EAD-4C5F-AE9D-274E99A9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F705FB-B31D-440B-9651-2ABD1447E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A0918B5-A859-4E57-B61F-EB1E5255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B20A27-AC8C-41A6-83B7-E8C82E111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2D7E341B-BB07-45A1-8DF8-C6809DE1EE0A}"/>
              </a:ext>
            </a:extLst>
          </p:cNvPr>
          <p:cNvSpPr txBox="1">
            <a:spLocks/>
          </p:cNvSpPr>
          <p:nvPr/>
        </p:nvSpPr>
        <p:spPr>
          <a:xfrm>
            <a:off x="1432560" y="123789"/>
            <a:ext cx="9144000" cy="2387600"/>
          </a:xfrm>
          <a:prstGeom prst="rect">
            <a:avLst/>
          </a:prstGeom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dirty="0">
                <a:solidFill>
                  <a:srgbClr val="7E327B"/>
                </a:solidFill>
                <a:effectLst>
                  <a:glow rad="63500">
                    <a:srgbClr val="8DF0FD">
                      <a:alpha val="40000"/>
                    </a:srgbClr>
                  </a:glow>
                </a:effectLst>
                <a:latin typeface="Ubuntu" pitchFamily="34" charset="0"/>
              </a:rPr>
              <a:t>Concepts</a:t>
            </a:r>
          </a:p>
        </p:txBody>
      </p:sp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45271101-C207-4EBB-81C6-744BF1F6F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1392" y="1770340"/>
            <a:ext cx="6063449" cy="428755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C27F98-2732-4F01-82CA-8A5483B59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390" y="1759197"/>
            <a:ext cx="6079208" cy="429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828966-0EAD-4C5F-AE9D-274E99A9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334" y="-419099"/>
            <a:ext cx="12450470" cy="770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F705FB-B31D-440B-9651-2ABD1447E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01" y="-373741"/>
            <a:ext cx="12450467" cy="770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83E1D-25F3-4A47-84C9-99E74D9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372" y="800100"/>
            <a:ext cx="12139179" cy="661307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A0918B5-A859-4E57-B61F-EB1E5255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B20A27-AC8C-41A6-83B7-E8C82E111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665" y="-294359"/>
            <a:ext cx="7399565" cy="3386162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2D7E341B-BB07-45A1-8DF8-C6809DE1EE0A}"/>
              </a:ext>
            </a:extLst>
          </p:cNvPr>
          <p:cNvSpPr txBox="1">
            <a:spLocks/>
          </p:cNvSpPr>
          <p:nvPr/>
        </p:nvSpPr>
        <p:spPr>
          <a:xfrm>
            <a:off x="1432560" y="123789"/>
            <a:ext cx="9144000" cy="2387600"/>
          </a:xfrm>
          <a:prstGeom prst="rect">
            <a:avLst/>
          </a:prstGeom>
          <a:effectLst>
            <a:softEdge rad="127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dirty="0">
                <a:solidFill>
                  <a:srgbClr val="7E327B"/>
                </a:solidFill>
                <a:effectLst>
                  <a:glow rad="63500">
                    <a:srgbClr val="8DF0FD">
                      <a:alpha val="40000"/>
                    </a:srgbClr>
                  </a:glow>
                </a:effectLst>
                <a:latin typeface="Ubuntu" pitchFamily="34" charset="0"/>
              </a:rPr>
              <a:t>Concepts</a:t>
            </a:r>
          </a:p>
        </p:txBody>
      </p:sp>
      <p:pic>
        <p:nvPicPr>
          <p:cNvPr id="19" name="Picture 4" descr="C:\Users\Games\Documents\GitHub\level-6-level-6-group-6\Concepts\Art\beach.png">
            <a:extLst>
              <a:ext uri="{FF2B5EF4-FFF2-40B4-BE49-F238E27FC236}">
                <a16:creationId xmlns:a16="http://schemas.microsoft.com/office/drawing/2014/main" id="{B2EA9BC3-78FE-4816-A90B-4167C0F1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18918" y="463595"/>
            <a:ext cx="4109641" cy="2261534"/>
          </a:xfrm>
          <a:prstGeom prst="rect">
            <a:avLst/>
          </a:prstGeom>
          <a:noFill/>
        </p:spPr>
      </p:pic>
      <p:pic>
        <p:nvPicPr>
          <p:cNvPr id="18" name="Picture 3" descr="C:\Users\Games\Desktop\bleior.png">
            <a:extLst>
              <a:ext uri="{FF2B5EF4-FFF2-40B4-BE49-F238E27FC236}">
                <a16:creationId xmlns:a16="http://schemas.microsoft.com/office/drawing/2014/main" id="{908F6F80-CFF7-45C2-BC0B-8A950FB4E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t="-1" b="-1722"/>
          <a:stretch/>
        </p:blipFill>
        <p:spPr bwMode="auto">
          <a:xfrm>
            <a:off x="8075653" y="436333"/>
            <a:ext cx="4114161" cy="2302304"/>
          </a:xfrm>
          <a:prstGeom prst="rect">
            <a:avLst/>
          </a:prstGeom>
          <a:noFill/>
        </p:spPr>
      </p:pic>
      <p:pic>
        <p:nvPicPr>
          <p:cNvPr id="20" name="Picture 5" descr="C:\Users\Games\Desktop\pasdtel2.png">
            <a:extLst>
              <a:ext uri="{FF2B5EF4-FFF2-40B4-BE49-F238E27FC236}">
                <a16:creationId xmlns:a16="http://schemas.microsoft.com/office/drawing/2014/main" id="{223B0DE7-0AEC-4A66-A6AF-9DA6ED70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71003" y="2738637"/>
            <a:ext cx="7409897" cy="4168067"/>
          </a:xfrm>
          <a:prstGeom prst="rect">
            <a:avLst/>
          </a:prstGeom>
          <a:noFill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9E741F-789D-4B17-9B4E-8765E950D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-1316031" y="2570463"/>
            <a:ext cx="7255884" cy="4081435"/>
          </a:xfrm>
        </p:spPr>
      </p:pic>
    </p:spTree>
    <p:extLst>
      <p:ext uri="{BB962C8B-B14F-4D97-AF65-F5344CB8AC3E}">
        <p14:creationId xmlns:p14="http://schemas.microsoft.com/office/powerpoint/2010/main" val="1981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140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Eras Bold ITC</vt:lpstr>
      <vt:lpstr>Ubuntu</vt:lpstr>
      <vt:lpstr>Office Theme</vt:lpstr>
      <vt:lpstr>Aurora</vt:lpstr>
      <vt:lpstr>Our Brief</vt:lpstr>
      <vt:lpstr>Psychograph</vt:lpstr>
      <vt:lpstr>Game Loop</vt:lpstr>
      <vt:lpstr>Hooked Model</vt:lpstr>
      <vt:lpstr>Prototype</vt:lpstr>
      <vt:lpstr>PowerPoint Presentation</vt:lpstr>
      <vt:lpstr>PowerPoint Presentation</vt:lpstr>
      <vt:lpstr>PowerPoint Presentation</vt:lpstr>
      <vt:lpstr>Platform</vt:lpstr>
      <vt:lpstr>Usability Testing</vt:lpstr>
      <vt:lpstr>Playtest</vt:lpstr>
      <vt:lpstr>Strengths and Weaknesses</vt:lpstr>
      <vt:lpstr>What needs to be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maarii</dc:title>
  <dc:creator>Geggit Glu</dc:creator>
  <cp:lastModifiedBy>Geggit Glu</cp:lastModifiedBy>
  <cp:revision>38</cp:revision>
  <dcterms:modified xsi:type="dcterms:W3CDTF">2017-12-11T19:15:48Z</dcterms:modified>
</cp:coreProperties>
</file>